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3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59FB8-8DC7-4E2C-B920-4F4B726BAEDE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696D8-BDFB-44C1-BFB9-249980222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733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Hourly</a:t>
            </a:r>
            <a:r>
              <a:rPr lang="en-GB" baseline="0" dirty="0" smtClean="0"/>
              <a:t> rates for temporary </a:t>
            </a:r>
            <a:r>
              <a:rPr lang="en-GB" baseline="0" smtClean="0"/>
              <a:t>agency staff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696D8-BDFB-44C1-BFB9-249980222E0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316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6E06F-8051-4C09-94BF-FE04E1C1BEE3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12C0E-4EBE-42D5-8214-672ABCC389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6E06F-8051-4C09-94BF-FE04E1C1BEE3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12C0E-4EBE-42D5-8214-672ABCC389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6E06F-8051-4C09-94BF-FE04E1C1BEE3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12C0E-4EBE-42D5-8214-672ABCC389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6E06F-8051-4C09-94BF-FE04E1C1BEE3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12C0E-4EBE-42D5-8214-672ABCC389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6E06F-8051-4C09-94BF-FE04E1C1BEE3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12C0E-4EBE-42D5-8214-672ABCC389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6E06F-8051-4C09-94BF-FE04E1C1BEE3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12C0E-4EBE-42D5-8214-672ABCC389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6E06F-8051-4C09-94BF-FE04E1C1BEE3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12C0E-4EBE-42D5-8214-672ABCC389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6E06F-8051-4C09-94BF-FE04E1C1BEE3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12C0E-4EBE-42D5-8214-672ABCC389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6E06F-8051-4C09-94BF-FE04E1C1BEE3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12C0E-4EBE-42D5-8214-672ABCC389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6E06F-8051-4C09-94BF-FE04E1C1BEE3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12C0E-4EBE-42D5-8214-672ABCC3899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6E06F-8051-4C09-94BF-FE04E1C1BEE3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312C0E-4EBE-42D5-8214-672ABCC3899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866E06F-8051-4C09-94BF-FE04E1C1BEE3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8312C0E-4EBE-42D5-8214-672ABCC3899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</a:rPr>
              <a:t>Agency Healthcare staff Supplying Rates</a:t>
            </a:r>
            <a:br>
              <a:rPr lang="en-GB" sz="2400" dirty="0" smtClean="0">
                <a:solidFill>
                  <a:srgbClr val="0070C0"/>
                </a:solidFill>
              </a:rPr>
            </a:br>
            <a:r>
              <a:rPr lang="en-GB" sz="2000" dirty="0" smtClean="0">
                <a:solidFill>
                  <a:srgbClr val="00B050"/>
                </a:solidFill>
              </a:rPr>
              <a:t>As a recruitment specialist agency we can supply you qualified and experienced nurses and care assistants on short/long time temporary basis to cover your staff who go on holidays or sick 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8208912" cy="187220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sz="2400" b="1" dirty="0" smtClean="0"/>
              <a:t>OUR HOURLY RATES:</a:t>
            </a: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Qualified Experienced Nurses:</a:t>
            </a:r>
            <a:r>
              <a:rPr lang="en-GB" sz="1400" dirty="0">
                <a:solidFill>
                  <a:srgbClr val="FF0000"/>
                </a:solidFill>
              </a:rPr>
              <a:t>	</a:t>
            </a:r>
            <a:r>
              <a:rPr lang="en-GB" sz="1400" dirty="0" smtClean="0">
                <a:solidFill>
                  <a:srgbClr val="FF0000"/>
                </a:solidFill>
              </a:rPr>
              <a:t>	</a:t>
            </a:r>
            <a:r>
              <a:rPr lang="en-GB" sz="1400" b="1" dirty="0" smtClean="0">
                <a:solidFill>
                  <a:srgbClr val="0070C0"/>
                </a:solidFill>
              </a:rPr>
              <a:t>£23.00 /hour  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</a:rPr>
              <a:t>	</a:t>
            </a:r>
            <a:r>
              <a:rPr lang="en-GB" sz="1400" dirty="0" smtClean="0">
                <a:solidFill>
                  <a:srgbClr val="FF0000"/>
                </a:solidFill>
              </a:rPr>
              <a:t>			(Monday to Sunday day/night including weekend)</a:t>
            </a:r>
            <a:endParaRPr lang="en-GB" sz="1400" dirty="0">
              <a:solidFill>
                <a:srgbClr val="FF0000"/>
              </a:solidFill>
            </a:endParaRP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Qualified Experienced Care Assistant:	</a:t>
            </a:r>
            <a:r>
              <a:rPr lang="en-GB" sz="1400" b="1" dirty="0" smtClean="0">
                <a:solidFill>
                  <a:srgbClr val="0070C0"/>
                </a:solidFill>
              </a:rPr>
              <a:t>£12.00/hour   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</a:rPr>
              <a:t>	</a:t>
            </a:r>
            <a:r>
              <a:rPr lang="en-GB" sz="1400" dirty="0" smtClean="0">
                <a:solidFill>
                  <a:srgbClr val="FF0000"/>
                </a:solidFill>
              </a:rPr>
              <a:t>			(Monday to Sunday day/night including weekend)</a:t>
            </a:r>
          </a:p>
          <a:p>
            <a:pPr algn="l"/>
            <a:endParaRPr lang="en-GB" sz="1200" dirty="0" smtClean="0">
              <a:solidFill>
                <a:srgbClr val="FF0000"/>
              </a:solidFill>
            </a:endParaRPr>
          </a:p>
          <a:p>
            <a:pPr algn="l"/>
            <a:r>
              <a:rPr lang="en-GB" sz="1400" dirty="0" smtClean="0">
                <a:solidFill>
                  <a:srgbClr val="FF0000"/>
                </a:solidFill>
              </a:rPr>
              <a:t>Experienced Cleaners:</a:t>
            </a:r>
            <a:r>
              <a:rPr lang="en-GB" sz="1400" dirty="0">
                <a:solidFill>
                  <a:srgbClr val="FF0000"/>
                </a:solidFill>
              </a:rPr>
              <a:t>	</a:t>
            </a:r>
            <a:r>
              <a:rPr lang="en-GB" sz="1400" dirty="0" smtClean="0">
                <a:solidFill>
                  <a:srgbClr val="FF0000"/>
                </a:solidFill>
              </a:rPr>
              <a:t>		</a:t>
            </a:r>
            <a:r>
              <a:rPr lang="en-GB" sz="1400" b="1" dirty="0" smtClean="0">
                <a:solidFill>
                  <a:srgbClr val="0070C0"/>
                </a:solidFill>
              </a:rPr>
              <a:t>£10.00/hour</a:t>
            </a:r>
            <a:r>
              <a:rPr lang="en-GB" sz="1400" dirty="0" smtClean="0">
                <a:solidFill>
                  <a:srgbClr val="FF0000"/>
                </a:solidFill>
              </a:rPr>
              <a:t>   </a:t>
            </a:r>
          </a:p>
          <a:p>
            <a:pPr algn="l"/>
            <a:r>
              <a:rPr lang="en-GB" sz="1400" dirty="0">
                <a:solidFill>
                  <a:srgbClr val="FF0000"/>
                </a:solidFill>
              </a:rPr>
              <a:t>	</a:t>
            </a:r>
            <a:r>
              <a:rPr lang="en-GB" sz="1400" dirty="0" smtClean="0">
                <a:solidFill>
                  <a:srgbClr val="FF0000"/>
                </a:solidFill>
              </a:rPr>
              <a:t>			(Monday to Sunday including weekend)</a:t>
            </a:r>
          </a:p>
          <a:p>
            <a:pPr algn="l"/>
            <a:r>
              <a:rPr lang="en-GB" sz="1400" b="1" dirty="0" smtClean="0">
                <a:solidFill>
                  <a:schemeClr val="tx1"/>
                </a:solidFill>
              </a:rPr>
              <a:t>Bank holidays rate will be time &amp; half</a:t>
            </a:r>
          </a:p>
          <a:p>
            <a:pPr algn="l"/>
            <a:r>
              <a:rPr lang="en-GB" sz="1400" dirty="0" smtClean="0">
                <a:solidFill>
                  <a:srgbClr val="0070C0"/>
                </a:solidFill>
              </a:rPr>
              <a:t>All our staff have DBS cleared and minimum 3 years experience within care homes and hospitals environment and they are available within short notice.   </a:t>
            </a:r>
            <a:endParaRPr lang="en-GB" sz="1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83199" y="4659816"/>
            <a:ext cx="4137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6"/>
                </a:solidFill>
              </a:rPr>
              <a:t>HONEST</a:t>
            </a:r>
            <a:r>
              <a:rPr lang="en-GB" sz="1200" dirty="0" smtClean="0"/>
              <a:t>   </a:t>
            </a:r>
            <a:r>
              <a:rPr lang="en-GB" sz="1200" dirty="0" smtClean="0">
                <a:solidFill>
                  <a:srgbClr val="0070C0"/>
                </a:solidFill>
              </a:rPr>
              <a:t>RELIABLE</a:t>
            </a:r>
            <a:r>
              <a:rPr lang="en-GB" sz="1200" dirty="0" smtClean="0"/>
              <a:t>   </a:t>
            </a:r>
            <a:r>
              <a:rPr lang="en-GB" sz="1200" dirty="0" smtClean="0">
                <a:solidFill>
                  <a:srgbClr val="00B050"/>
                </a:solidFill>
              </a:rPr>
              <a:t>TRUSWORTHY</a:t>
            </a:r>
            <a:r>
              <a:rPr lang="en-GB" sz="1200" dirty="0" smtClean="0">
                <a:solidFill>
                  <a:schemeClr val="accent6"/>
                </a:solidFill>
              </a:rPr>
              <a:t>   </a:t>
            </a:r>
            <a:r>
              <a:rPr lang="en-GB" sz="1200" dirty="0" smtClean="0">
                <a:solidFill>
                  <a:srgbClr val="C00000"/>
                </a:solidFill>
              </a:rPr>
              <a:t>SERVICES</a:t>
            </a:r>
            <a:endParaRPr lang="en-GB" sz="12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60409"/>
            <a:ext cx="4181475" cy="24003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4568898" y="4965731"/>
            <a:ext cx="4137273" cy="202176"/>
          </a:xfrm>
          <a:prstGeom prst="right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5158382"/>
            <a:ext cx="4276725" cy="163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7418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581</TotalTime>
  <Words>24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Agency Healthcare staff Supplying Rates As a recruitment specialist agency we can supply you qualified and experienced nurses and care assistants on short/long time temporary basis to cover your staff who go on holidays or sick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Agency Healthcare staff Supplying Rates As a recruitment specialist agency we can supply you qualified and experienced nurses and care assistants on short/long time temporary basis to cover your staff who go on holiday or sick</dc:title>
  <dc:creator>wijs</dc:creator>
  <cp:lastModifiedBy>wijs</cp:lastModifiedBy>
  <cp:revision>14</cp:revision>
  <dcterms:created xsi:type="dcterms:W3CDTF">2018-10-16T11:01:20Z</dcterms:created>
  <dcterms:modified xsi:type="dcterms:W3CDTF">2018-10-16T20:42:30Z</dcterms:modified>
</cp:coreProperties>
</file>